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12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slide" Target="slides/slide11.xml" Id="rId12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8.png"/><Relationship Id="rId7" Type="http://schemas.openxmlformats.org/officeDocument/2006/relationships/image" Target="../media/image37.gif"/><Relationship Id="rId12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.gif"/><Relationship Id="rId5" Type="http://schemas.openxmlformats.org/officeDocument/2006/relationships/image" Target="../media/image12.png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80134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743506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101632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9979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5184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7548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433608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831767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139063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1295400" y="4129695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0" y="0"/>
                </a:moveTo>
                <a:lnTo>
                  <a:pt x="7045883" y="0"/>
                </a:lnTo>
                <a:lnTo>
                  <a:pt x="7045883" y="3189863"/>
                </a:lnTo>
                <a:lnTo>
                  <a:pt x="0" y="3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H="1">
            <a:off x="8362438" y="4299467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7045882" y="0"/>
                </a:moveTo>
                <a:lnTo>
                  <a:pt x="0" y="0"/>
                </a:lnTo>
                <a:lnTo>
                  <a:pt x="0" y="3189863"/>
                </a:lnTo>
                <a:lnTo>
                  <a:pt x="7045882" y="3189863"/>
                </a:lnTo>
                <a:lnTo>
                  <a:pt x="70458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H="1">
            <a:off x="-1099468" y="4866608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H="1">
            <a:off x="7013607" y="4887390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-573694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3418337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7431256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75828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4750313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7632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206770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60597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1007265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85681" y="1309288"/>
            <a:ext cx="689800" cy="569085"/>
          </a:xfrm>
          <a:prstGeom prst="rect">
            <a:avLst/>
          </a:prstGeom>
        </p:spPr>
      </p:pic>
      <p:pic>
        <p:nvPicPr>
          <p:cNvPr id="28" name="Picture 32">
            <a:extLst>
              <a:ext uri="{FF2B5EF4-FFF2-40B4-BE49-F238E27FC236}">
                <a16:creationId xmlns:a16="http://schemas.microsoft.com/office/drawing/2014/main" id="{76631C62-5F4D-2051-4CA5-37A74D11BF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36889" y="1464020"/>
            <a:ext cx="483871" cy="518113"/>
          </a:xfrm>
          <a:prstGeom prst="rect">
            <a:avLst/>
          </a:prstGeom>
        </p:spPr>
      </p:pic>
      <p:pic>
        <p:nvPicPr>
          <p:cNvPr id="29" name="Picture 33">
            <a:extLst>
              <a:ext uri="{FF2B5EF4-FFF2-40B4-BE49-F238E27FC236}">
                <a16:creationId xmlns:a16="http://schemas.microsoft.com/office/drawing/2014/main" id="{CF4CD598-48EC-578E-9183-85367DAA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09240" y="1453860"/>
            <a:ext cx="483871" cy="518113"/>
          </a:xfrm>
          <a:prstGeom prst="rect">
            <a:avLst/>
          </a:prstGeom>
        </p:spPr>
      </p:pic>
      <p:sp>
        <p:nvSpPr>
          <p:cNvPr id="30" name="Freeform 30">
            <a:extLst>
              <a:ext uri="{FF2B5EF4-FFF2-40B4-BE49-F238E27FC236}">
                <a16:creationId xmlns:a16="http://schemas.microsoft.com/office/drawing/2014/main" id="{53B87A29-2DBD-977D-8585-45B202CE3E15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3457A99A-FDE6-0382-E972-4A14ACC13228}"/>
              </a:ext>
            </a:extLst>
          </p:cNvPr>
          <p:cNvSpPr txBox="1"/>
          <p:nvPr/>
        </p:nvSpPr>
        <p:spPr>
          <a:xfrm>
            <a:off x="1038191" y="204086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32" name="Picture 2" descr="Loading GIF - CSS Bud">
            <a:extLst>
              <a:ext uri="{FF2B5EF4-FFF2-40B4-BE49-F238E27FC236}">
                <a16:creationId xmlns:a16="http://schemas.microsoft.com/office/drawing/2014/main" id="{43CF6CD4-B920-9360-338E-6E33F8CA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41F0E90-582C-3505-E996-8165D64BD8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2222E-6 5E-6 L -2.22222E-6 -0.07209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